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55" r:id="rId2"/>
    <p:sldId id="356" r:id="rId3"/>
    <p:sldId id="260" r:id="rId4"/>
    <p:sldId id="359" r:id="rId5"/>
    <p:sldId id="358" r:id="rId6"/>
    <p:sldId id="277" r:id="rId7"/>
    <p:sldId id="329" r:id="rId8"/>
    <p:sldId id="357" r:id="rId9"/>
    <p:sldId id="354" r:id="rId10"/>
    <p:sldId id="321" r:id="rId11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85531" autoAdjust="0"/>
  </p:normalViewPr>
  <p:slideViewPr>
    <p:cSldViewPr snapToGrid="0">
      <p:cViewPr varScale="1">
        <p:scale>
          <a:sx n="58" d="100"/>
          <a:sy n="58" d="100"/>
        </p:scale>
        <p:origin x="7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9399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over 300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57567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14632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</a:t>
            </a:r>
            <a:r>
              <a:rPr lang="en-US" b="0"/>
              <a:t>sports nearly 300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916683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9" r:id="rId16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0" y="636105"/>
            <a:ext cx="12433300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 err="1"/>
              <a:t>dbatools</a:t>
            </a:r>
            <a:endParaRPr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45" y="2275217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4016773" y="4930422"/>
            <a:ext cx="443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Presented by @cl and @sqldbawithbeard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47BF7025-905D-4C9B-A965-C10E6820E4D2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About</a:t>
            </a:r>
            <a:endParaRPr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266249" y="1114230"/>
            <a:ext cx="10515600" cy="4988396"/>
          </a:xfrm>
          <a:prstGeom prst="rect">
            <a:avLst/>
          </a:prstGeom>
        </p:spPr>
        <p:txBody>
          <a:bodyPr/>
          <a:lstStyle>
            <a:lvl1pPr marL="232829" marR="0" indent="-232829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37291" marR="0" indent="-271633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57277" marR="0" indent="-325960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59153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224811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0469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56127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21786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87444" marR="0" indent="-362178" algn="l" defTabSz="931316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Chrissy LeMaire - @cl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Creator of dbatools.io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Belgian PowerShell UG, PSConf.eu organizer</a:t>
            </a:r>
          </a:p>
          <a:p>
            <a:pPr lvl="1" hangingPunct="1"/>
            <a:r>
              <a:rPr lang="de-DE" sz="2000" dirty="0">
                <a:solidFill>
                  <a:schemeClr val="tx1"/>
                </a:solidFill>
              </a:rPr>
              <a:t>DBA with General Dynamics IT at NATO Spec Ops HQ</a:t>
            </a:r>
            <a:br>
              <a:rPr lang="de-DE" sz="2000" dirty="0">
                <a:solidFill>
                  <a:schemeClr val="tx1"/>
                </a:solidFill>
              </a:rPr>
            </a:br>
            <a:endParaRPr lang="de-DE" sz="2000" dirty="0">
              <a:solidFill>
                <a:schemeClr val="tx1"/>
              </a:solidFill>
            </a:endParaRPr>
          </a:p>
          <a:p>
            <a:pPr hangingPunct="1"/>
            <a:r>
              <a:rPr lang="de-DE" dirty="0">
                <a:solidFill>
                  <a:schemeClr val="tx1"/>
                </a:solidFill>
              </a:rPr>
              <a:t>Rob Sewell - @sqldbawithbeard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PowerShell MVP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Creator of </a:t>
            </a:r>
            <a:r>
              <a:rPr lang="en-US" sz="2000" dirty="0" err="1">
                <a:solidFill>
                  <a:schemeClr val="tx1"/>
                </a:solidFill>
              </a:rPr>
              <a:t>SQLDiagAPI</a:t>
            </a:r>
            <a:endParaRPr lang="en-US" sz="2000" dirty="0">
              <a:solidFill>
                <a:schemeClr val="tx1"/>
              </a:solidFill>
            </a:endParaRP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PASS PowerShell VG, SQL Saturday Exeter</a:t>
            </a:r>
          </a:p>
          <a:p>
            <a:pPr lvl="1" hangingPunct="1"/>
            <a:r>
              <a:rPr lang="en-US" sz="2000" dirty="0">
                <a:solidFill>
                  <a:schemeClr val="tx1"/>
                </a:solidFill>
              </a:rPr>
              <a:t>PowerShell Consultant and Trainer</a:t>
            </a:r>
          </a:p>
        </p:txBody>
      </p:sp>
      <p:sp>
        <p:nvSpPr>
          <p:cNvPr id="6" name="Shape 255">
            <a:extLst>
              <a:ext uri="{FF2B5EF4-FFF2-40B4-BE49-F238E27FC236}">
                <a16:creationId xmlns:a16="http://schemas.microsoft.com/office/drawing/2014/main" id="{CCDB6ADA-B373-43DD-9E34-13CE19E3445C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86852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C4E55FC2-6CD7-4EB9-80B1-6F73F5951A6D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87316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SQL Server 2000 –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vNext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Express – Enterprise Edition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Clustered and stand-alone instances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Windows and SQL authentication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Default and named instances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instances on one server</a:t>
            </a:r>
          </a:p>
          <a:p>
            <a:pPr marL="285750" indent="-28575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D49ACD0F-AF45-43BE-B5DC-B314389C7ADF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71351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Minimum</a:t>
            </a:r>
            <a:br>
              <a:rPr lang="en-US" sz="3600" b="1" u="sng" dirty="0">
                <a:latin typeface="Gotham Medium" panose="02000604030000020004"/>
              </a:rPr>
            </a:br>
            <a:r>
              <a:rPr lang="en-US" b="1" u="sng" dirty="0">
                <a:latin typeface="Gotham Medium" panose="02000604030000020004"/>
              </a:rPr>
              <a:t> </a:t>
            </a:r>
            <a:endParaRPr lang="en-US" sz="36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v3</a:t>
            </a:r>
            <a:br>
              <a:rPr lang="en-US" sz="1600" dirty="0">
                <a:latin typeface="Gotham Medium" panose="02000604030000020004"/>
              </a:rPr>
            </a:br>
            <a:endParaRPr lang="en-US" sz="16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SQL Server 2000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No PowerShell for pure SQL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v2 for Windows commands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remoting enabled for Windows commands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600" u="sng" dirty="0">
                <a:latin typeface="Gotham Medium" panose="02000604030000020004"/>
              </a:rPr>
              <a:t>Recommended</a:t>
            </a:r>
            <a:br>
              <a:rPr lang="en-US" sz="2000" b="1" u="sng" dirty="0">
                <a:latin typeface="Gotham Medium" panose="02000604030000020004"/>
              </a:rPr>
            </a:br>
            <a:endParaRPr lang="en-US" sz="2000" b="1" u="sng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PowerShell v5.1</a:t>
            </a:r>
            <a:br>
              <a:rPr lang="en-US" sz="1600" dirty="0">
                <a:latin typeface="Gotham Medium" panose="02000604030000020004"/>
              </a:rPr>
            </a:br>
            <a:endParaRPr lang="en-US" sz="1600" dirty="0">
              <a:latin typeface="Gotham Medium" panose="02000604030000020004"/>
            </a:endParaRP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1600" dirty="0">
                <a:latin typeface="Gotham Medium" panose="02000604030000020004"/>
              </a:rPr>
              <a:t>SQL Server 2008R2+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>
              <a:latin typeface="Gotham Medium" panose="02000604030000020004"/>
            </a:endParaRPr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BB325153-414E-4CFF-BBD0-947676422C1F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520D1F-62C3-4573-B0D2-B9763DE1EC39}"/>
              </a:ext>
            </a:extLst>
          </p:cNvPr>
          <p:cNvSpPr/>
          <p:nvPr/>
        </p:nvSpPr>
        <p:spPr>
          <a:xfrm>
            <a:off x="3244010" y="5151318"/>
            <a:ext cx="546343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>
                <a:latin typeface="Gotham Medium" panose="02000604030000020004"/>
              </a:rPr>
              <a:t>No SMO Required! Thanks Microsoft 😍 </a:t>
            </a:r>
            <a:br>
              <a:rPr lang="en-US" sz="1100" b="1" dirty="0">
                <a:latin typeface="Gotham Medium" panose="02000604030000020004"/>
              </a:rPr>
            </a:br>
            <a:endParaRPr lang="en-US" sz="1100" b="1" dirty="0">
              <a:latin typeface="Gotham Medium" panose="02000604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501653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499443" y="1206266"/>
            <a:ext cx="1111656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https://dbatools.io/in)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800" b="1" u="sng" dirty="0"/>
              <a:t>Offline installer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dbatools.io/offline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86E5744B-F4D5-456C-922E-496C684CE9F8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DbaMigration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DbaMigration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DbaOrphanUser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>
            <a:extLst>
              <a:ext uri="{FF2B5EF4-FFF2-40B4-BE49-F238E27FC236}">
                <a16:creationId xmlns:a16="http://schemas.microsoft.com/office/drawing/2014/main" id="{29E8814C-0E55-4C5F-A65D-6A6B3EB3C6EE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Visit the website</a:t>
            </a:r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9" name="Shape 255">
            <a:extLst>
              <a:ext uri="{FF2B5EF4-FFF2-40B4-BE49-F238E27FC236}">
                <a16:creationId xmlns:a16="http://schemas.microsoft.com/office/drawing/2014/main" id="{6E7E4892-CDF6-4780-8400-F7CB86D3D403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796899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Shape 255">
            <a:extLst>
              <a:ext uri="{FF2B5EF4-FFF2-40B4-BE49-F238E27FC236}">
                <a16:creationId xmlns:a16="http://schemas.microsoft.com/office/drawing/2014/main" id="{06626A18-F4E5-433F-97FA-A729AA986F12}"/>
              </a:ext>
            </a:extLst>
          </p:cNvPr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dbatools.io/slack  |  dbatools.io/</a:t>
            </a:r>
            <a:r>
              <a:rPr lang="en-US" dirty="0" err="1"/>
              <a:t>youtube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4819</TotalTime>
  <Words>420</Words>
  <Application>Microsoft Office PowerPoint</Application>
  <PresentationFormat>Custom</PresentationFormat>
  <Paragraphs>86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Gotham Medium</vt:lpstr>
      <vt:lpstr>Helvetica</vt:lpstr>
      <vt:lpstr>Helvetica Neue</vt:lpstr>
      <vt:lpstr>Segoe UI Light</vt:lpstr>
      <vt:lpstr>Segoe UI Semilight</vt:lpstr>
      <vt:lpstr>Default</vt:lpstr>
      <vt:lpstr>dbatools</vt:lpstr>
      <vt:lpstr>About</vt:lpstr>
      <vt:lpstr>PowerPoint Presentation</vt:lpstr>
      <vt:lpstr>Support</vt:lpstr>
      <vt:lpstr>System Requirements</vt:lpstr>
      <vt:lpstr>Install is easy</vt:lpstr>
      <vt:lpstr>How to Get-Help</vt:lpstr>
      <vt:lpstr>PowerPoint Presentation</vt:lpstr>
      <vt:lpstr> </vt:lpstr>
      <vt:lpstr>Community got us feelin’ like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dbatools</dc:title>
  <dc:creator>ctrlb</dc:creator>
  <cp:lastModifiedBy>Chrissy LeMaire</cp:lastModifiedBy>
  <cp:revision>225</cp:revision>
  <dcterms:modified xsi:type="dcterms:W3CDTF">2017-11-09T17:03:01Z</dcterms:modified>
</cp:coreProperties>
</file>